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27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60620" y="330586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516217" y="33045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23194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265</cp:revision>
  <dcterms:created xsi:type="dcterms:W3CDTF">2018-09-21T13:29:07Z</dcterms:created>
  <dcterms:modified xsi:type="dcterms:W3CDTF">2019-06-28T19:20:30Z</dcterms:modified>
</cp:coreProperties>
</file>